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2" r:id="rId4"/>
  </p:sldMasterIdLst>
  <p:notesMasterIdLst>
    <p:notesMasterId r:id="rId6"/>
  </p:notesMasterIdLst>
  <p:handoutMasterIdLst>
    <p:handoutMasterId r:id="rId7"/>
  </p:handoutMasterIdLst>
  <p:sldIdLst>
    <p:sldId id="256" r:id="rId5"/>
  </p:sldIdLst>
  <p:sldSz cx="6858000" cy="9906000" type="A4"/>
  <p:notesSz cx="6858000" cy="9144000"/>
  <p:defaultTextStyle>
    <a:defPPr>
      <a:defRPr lang="nl-NL"/>
    </a:defPPr>
    <a:lvl1pPr marL="0" algn="l" defTabSz="2477794" rtl="0" eaLnBrk="1" latinLnBrk="0" hangingPunct="1">
      <a:defRPr sz="4878" kern="1200">
        <a:solidFill>
          <a:schemeClr val="tx1"/>
        </a:solidFill>
        <a:latin typeface="+mn-lt"/>
        <a:ea typeface="+mn-ea"/>
        <a:cs typeface="+mn-cs"/>
      </a:defRPr>
    </a:lvl1pPr>
    <a:lvl2pPr marL="1238897" algn="l" defTabSz="2477794" rtl="0" eaLnBrk="1" latinLnBrk="0" hangingPunct="1">
      <a:defRPr sz="4878" kern="1200">
        <a:solidFill>
          <a:schemeClr val="tx1"/>
        </a:solidFill>
        <a:latin typeface="+mn-lt"/>
        <a:ea typeface="+mn-ea"/>
        <a:cs typeface="+mn-cs"/>
      </a:defRPr>
    </a:lvl2pPr>
    <a:lvl3pPr marL="2477794" algn="l" defTabSz="2477794" rtl="0" eaLnBrk="1" latinLnBrk="0" hangingPunct="1">
      <a:defRPr sz="4878" kern="1200">
        <a:solidFill>
          <a:schemeClr val="tx1"/>
        </a:solidFill>
        <a:latin typeface="+mn-lt"/>
        <a:ea typeface="+mn-ea"/>
        <a:cs typeface="+mn-cs"/>
      </a:defRPr>
    </a:lvl3pPr>
    <a:lvl4pPr marL="3716692" algn="l" defTabSz="2477794" rtl="0" eaLnBrk="1" latinLnBrk="0" hangingPunct="1">
      <a:defRPr sz="4878" kern="1200">
        <a:solidFill>
          <a:schemeClr val="tx1"/>
        </a:solidFill>
        <a:latin typeface="+mn-lt"/>
        <a:ea typeface="+mn-ea"/>
        <a:cs typeface="+mn-cs"/>
      </a:defRPr>
    </a:lvl4pPr>
    <a:lvl5pPr marL="4955589" algn="l" defTabSz="2477794" rtl="0" eaLnBrk="1" latinLnBrk="0" hangingPunct="1">
      <a:defRPr sz="4878" kern="1200">
        <a:solidFill>
          <a:schemeClr val="tx1"/>
        </a:solidFill>
        <a:latin typeface="+mn-lt"/>
        <a:ea typeface="+mn-ea"/>
        <a:cs typeface="+mn-cs"/>
      </a:defRPr>
    </a:lvl5pPr>
    <a:lvl6pPr marL="6194486" algn="l" defTabSz="2477794" rtl="0" eaLnBrk="1" latinLnBrk="0" hangingPunct="1">
      <a:defRPr sz="4878" kern="1200">
        <a:solidFill>
          <a:schemeClr val="tx1"/>
        </a:solidFill>
        <a:latin typeface="+mn-lt"/>
        <a:ea typeface="+mn-ea"/>
        <a:cs typeface="+mn-cs"/>
      </a:defRPr>
    </a:lvl6pPr>
    <a:lvl7pPr marL="7433383" algn="l" defTabSz="2477794" rtl="0" eaLnBrk="1" latinLnBrk="0" hangingPunct="1">
      <a:defRPr sz="4878" kern="1200">
        <a:solidFill>
          <a:schemeClr val="tx1"/>
        </a:solidFill>
        <a:latin typeface="+mn-lt"/>
        <a:ea typeface="+mn-ea"/>
        <a:cs typeface="+mn-cs"/>
      </a:defRPr>
    </a:lvl7pPr>
    <a:lvl8pPr marL="8672279" algn="l" defTabSz="2477794" rtl="0" eaLnBrk="1" latinLnBrk="0" hangingPunct="1">
      <a:defRPr sz="4878" kern="1200">
        <a:solidFill>
          <a:schemeClr val="tx1"/>
        </a:solidFill>
        <a:latin typeface="+mn-lt"/>
        <a:ea typeface="+mn-ea"/>
        <a:cs typeface="+mn-cs"/>
      </a:defRPr>
    </a:lvl8pPr>
    <a:lvl9pPr marL="9911176" algn="l" defTabSz="2477794" rtl="0" eaLnBrk="1" latinLnBrk="0" hangingPunct="1">
      <a:defRPr sz="4878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249" autoAdjust="0"/>
  </p:normalViewPr>
  <p:slideViewPr>
    <p:cSldViewPr snapToGrid="0">
      <p:cViewPr varScale="1">
        <p:scale>
          <a:sx n="43" d="100"/>
          <a:sy n="43" d="100"/>
        </p:scale>
        <p:origin x="2288" y="6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5" d="100"/>
          <a:sy n="55" d="100"/>
        </p:scale>
        <p:origin x="2880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C0B715-A7C2-42AD-8478-558DED84CD3B}" type="datetimeFigureOut">
              <a:rPr lang="nl-NL" smtClean="0"/>
              <a:t>15-6-2020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516FD0-F168-461E-8D73-2A3AD3D9265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954416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1BDFD6-6CD8-4F90-B27E-8498961D38A6}" type="datetimeFigureOut">
              <a:rPr lang="nl-NL" smtClean="0"/>
              <a:t>15-6-2020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C46BA4-DF89-4EAD-8CD8-91A81D9455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106017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C46BA4-DF89-4EAD-8CD8-91A81D94550F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729365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hthoek 14"/>
          <p:cNvSpPr/>
          <p:nvPr userDrawn="1"/>
        </p:nvSpPr>
        <p:spPr>
          <a:xfrm>
            <a:off x="866913" y="6328909"/>
            <a:ext cx="5006837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spcAft>
                <a:spcPts val="0"/>
              </a:spcAft>
            </a:pPr>
            <a:r>
              <a:rPr lang="nl-NL" sz="1200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Yu Gothic UI Light" panose="020B0300000000000000" pitchFamily="34" charset="-128"/>
                <a:cs typeface="Arial" panose="020B0604020202020204" pitchFamily="34" charset="0"/>
              </a:rPr>
              <a:t>Naam:	________________________</a:t>
            </a:r>
            <a:endParaRPr lang="nl-NL" sz="1200" dirty="0"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l">
              <a:spcAft>
                <a:spcPts val="0"/>
              </a:spcAft>
            </a:pPr>
            <a:r>
              <a:rPr lang="nl-NL" sz="1200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Yu Gothic UI Light" panose="020B0300000000000000" pitchFamily="34" charset="-128"/>
                <a:cs typeface="Arial" panose="020B0604020202020204" pitchFamily="34" charset="0"/>
              </a:rPr>
              <a:t>Mobiel:	________________________</a:t>
            </a:r>
            <a:endParaRPr lang="nl-NL" sz="1200" dirty="0"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l">
              <a:spcAft>
                <a:spcPts val="0"/>
              </a:spcAft>
            </a:pPr>
            <a:r>
              <a:rPr lang="nl-NL" sz="1200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Yu Gothic UI Light" panose="020B0300000000000000" pitchFamily="34" charset="-128"/>
                <a:cs typeface="Arial" panose="020B0604020202020204" pitchFamily="34" charset="0"/>
              </a:rPr>
              <a:t>E-mail	________________________</a:t>
            </a:r>
            <a:endParaRPr lang="nl-NL" sz="1200" dirty="0"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l">
              <a:spcAft>
                <a:spcPts val="0"/>
              </a:spcAft>
            </a:pPr>
            <a:br>
              <a:rPr lang="nl-NL" sz="1200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Yu Gothic UI Light" panose="020B0300000000000000" pitchFamily="34" charset="-128"/>
                <a:cs typeface="Arial" panose="020B0604020202020204" pitchFamily="34" charset="0"/>
              </a:rPr>
            </a:br>
            <a:endParaRPr lang="nl-NL" sz="1200" dirty="0"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l">
              <a:spcAft>
                <a:spcPts val="0"/>
              </a:spcAft>
            </a:pPr>
            <a:r>
              <a:rPr lang="nl-NL" sz="1200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Yu Gothic UI Light" panose="020B0300000000000000" pitchFamily="34" charset="-128"/>
                <a:cs typeface="Arial" panose="020B0604020202020204" pitchFamily="34" charset="0"/>
              </a:rPr>
              <a:t>Op welke manier wil jij helpen om aan de slag te gaan met het aanbod in de kantine?</a:t>
            </a:r>
            <a:br>
              <a:rPr lang="nl-NL" sz="1200" b="1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Yu Gothic UI Light" panose="020B0300000000000000" pitchFamily="34" charset="-128"/>
                <a:cs typeface="Arial" panose="020B0604020202020204" pitchFamily="34" charset="0"/>
              </a:rPr>
            </a:br>
            <a:r>
              <a:rPr lang="nl-NL" sz="1200" b="1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Yu Gothic UI Light" panose="020B0300000000000000" pitchFamily="34" charset="-128"/>
                <a:cs typeface="Arial" panose="020B0604020202020204" pitchFamily="34" charset="0"/>
              </a:rPr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  <a:endParaRPr lang="nl-NL" sz="1200" dirty="0"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19" name="Tijdelijke aanduiding voor afbeelding 18"/>
          <p:cNvSpPr>
            <a:spLocks noGrp="1"/>
          </p:cNvSpPr>
          <p:nvPr>
            <p:ph type="pic" sz="quarter" idx="10" hasCustomPrompt="1"/>
          </p:nvPr>
        </p:nvSpPr>
        <p:spPr>
          <a:xfrm>
            <a:off x="604838" y="8926966"/>
            <a:ext cx="5680075" cy="9144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nl-NL" dirty="0"/>
              <a:t>Voeg hier jullie logo toe! </a:t>
            </a:r>
          </a:p>
        </p:txBody>
      </p:sp>
      <p:pic>
        <p:nvPicPr>
          <p:cNvPr id="2" name="Afbeelding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40108" y="1774466"/>
            <a:ext cx="8169965" cy="4264710"/>
          </a:xfrm>
          <a:prstGeom prst="rect">
            <a:avLst/>
          </a:prstGeom>
        </p:spPr>
      </p:pic>
      <p:pic>
        <p:nvPicPr>
          <p:cNvPr id="5" name="Afbeelding 4" descr="Afbeelding met tekening&#10;&#10;Automatisch gegenereerde beschrijving">
            <a:extLst>
              <a:ext uri="{FF2B5EF4-FFF2-40B4-BE49-F238E27FC236}">
                <a16:creationId xmlns:a16="http://schemas.microsoft.com/office/drawing/2014/main" id="{C352C941-9C1B-416F-A1F5-F1599FB11288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387" y="245579"/>
            <a:ext cx="5703226" cy="14238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12505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731888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</p:sldLayoutIdLst>
  <p:txStyles>
    <p:titleStyle>
      <a:lvl1pPr algn="ctr" defTabSz="242486" rtl="0" eaLnBrk="1" latinLnBrk="0" hangingPunct="1">
        <a:spcBef>
          <a:spcPct val="0"/>
        </a:spcBef>
        <a:buNone/>
        <a:defRPr sz="233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1865" indent="-181865" algn="l" defTabSz="242486" rtl="0" eaLnBrk="1" latinLnBrk="0" hangingPunct="1">
        <a:spcBef>
          <a:spcPct val="20000"/>
        </a:spcBef>
        <a:buFont typeface="Arial"/>
        <a:buChar char="•"/>
        <a:defRPr sz="1697" kern="1200">
          <a:solidFill>
            <a:schemeClr val="tx1"/>
          </a:solidFill>
          <a:latin typeface="+mn-lt"/>
          <a:ea typeface="+mn-ea"/>
          <a:cs typeface="+mn-cs"/>
        </a:defRPr>
      </a:lvl1pPr>
      <a:lvl2pPr marL="394040" indent="-151554" algn="l" defTabSz="242486" rtl="0" eaLnBrk="1" latinLnBrk="0" hangingPunct="1">
        <a:spcBef>
          <a:spcPct val="20000"/>
        </a:spcBef>
        <a:buFont typeface="Arial"/>
        <a:buChar char="–"/>
        <a:defRPr sz="1485" kern="1200">
          <a:solidFill>
            <a:schemeClr val="tx1"/>
          </a:solidFill>
          <a:latin typeface="+mn-lt"/>
          <a:ea typeface="+mn-ea"/>
          <a:cs typeface="+mn-cs"/>
        </a:defRPr>
      </a:lvl2pPr>
      <a:lvl3pPr marL="606215" indent="-121243" algn="l" defTabSz="242486" rtl="0" eaLnBrk="1" latinLnBrk="0" hangingPunct="1">
        <a:spcBef>
          <a:spcPct val="20000"/>
        </a:spcBef>
        <a:buFont typeface="Arial"/>
        <a:buChar char="•"/>
        <a:defRPr sz="1273" kern="1200">
          <a:solidFill>
            <a:schemeClr val="tx1"/>
          </a:solidFill>
          <a:latin typeface="+mn-lt"/>
          <a:ea typeface="+mn-ea"/>
          <a:cs typeface="+mn-cs"/>
        </a:defRPr>
      </a:lvl3pPr>
      <a:lvl4pPr marL="848701" indent="-121243" algn="l" defTabSz="242486" rtl="0" eaLnBrk="1" latinLnBrk="0" hangingPunct="1">
        <a:spcBef>
          <a:spcPct val="20000"/>
        </a:spcBef>
        <a:buFont typeface="Arial"/>
        <a:buChar char="–"/>
        <a:defRPr sz="1061" kern="1200">
          <a:solidFill>
            <a:schemeClr val="tx1"/>
          </a:solidFill>
          <a:latin typeface="+mn-lt"/>
          <a:ea typeface="+mn-ea"/>
          <a:cs typeface="+mn-cs"/>
        </a:defRPr>
      </a:lvl4pPr>
      <a:lvl5pPr marL="1091187" indent="-121243" algn="l" defTabSz="242486" rtl="0" eaLnBrk="1" latinLnBrk="0" hangingPunct="1">
        <a:spcBef>
          <a:spcPct val="20000"/>
        </a:spcBef>
        <a:buFont typeface="Arial"/>
        <a:buChar char="»"/>
        <a:defRPr sz="1061" kern="1200">
          <a:solidFill>
            <a:schemeClr val="tx1"/>
          </a:solidFill>
          <a:latin typeface="+mn-lt"/>
          <a:ea typeface="+mn-ea"/>
          <a:cs typeface="+mn-cs"/>
        </a:defRPr>
      </a:lvl5pPr>
      <a:lvl6pPr marL="1333673" indent="-121243" algn="l" defTabSz="242486" rtl="0" eaLnBrk="1" latinLnBrk="0" hangingPunct="1">
        <a:spcBef>
          <a:spcPct val="20000"/>
        </a:spcBef>
        <a:buFont typeface="Arial"/>
        <a:buChar char="•"/>
        <a:defRPr sz="1061" kern="1200">
          <a:solidFill>
            <a:schemeClr val="tx1"/>
          </a:solidFill>
          <a:latin typeface="+mn-lt"/>
          <a:ea typeface="+mn-ea"/>
          <a:cs typeface="+mn-cs"/>
        </a:defRPr>
      </a:lvl6pPr>
      <a:lvl7pPr marL="1576159" indent="-121243" algn="l" defTabSz="242486" rtl="0" eaLnBrk="1" latinLnBrk="0" hangingPunct="1">
        <a:spcBef>
          <a:spcPct val="20000"/>
        </a:spcBef>
        <a:buFont typeface="Arial"/>
        <a:buChar char="•"/>
        <a:defRPr sz="1061" kern="1200">
          <a:solidFill>
            <a:schemeClr val="tx1"/>
          </a:solidFill>
          <a:latin typeface="+mn-lt"/>
          <a:ea typeface="+mn-ea"/>
          <a:cs typeface="+mn-cs"/>
        </a:defRPr>
      </a:lvl7pPr>
      <a:lvl8pPr marL="1818645" indent="-121243" algn="l" defTabSz="242486" rtl="0" eaLnBrk="1" latinLnBrk="0" hangingPunct="1">
        <a:spcBef>
          <a:spcPct val="20000"/>
        </a:spcBef>
        <a:buFont typeface="Arial"/>
        <a:buChar char="•"/>
        <a:defRPr sz="1061" kern="1200">
          <a:solidFill>
            <a:schemeClr val="tx1"/>
          </a:solidFill>
          <a:latin typeface="+mn-lt"/>
          <a:ea typeface="+mn-ea"/>
          <a:cs typeface="+mn-cs"/>
        </a:defRPr>
      </a:lvl8pPr>
      <a:lvl9pPr marL="2061131" indent="-121243" algn="l" defTabSz="242486" rtl="0" eaLnBrk="1" latinLnBrk="0" hangingPunct="1">
        <a:spcBef>
          <a:spcPct val="20000"/>
        </a:spcBef>
        <a:buFont typeface="Arial"/>
        <a:buChar char="•"/>
        <a:defRPr sz="106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42486" rtl="0" eaLnBrk="1" latinLnBrk="0" hangingPunct="1">
        <a:defRPr sz="955" kern="1200">
          <a:solidFill>
            <a:schemeClr val="tx1"/>
          </a:solidFill>
          <a:latin typeface="+mn-lt"/>
          <a:ea typeface="+mn-ea"/>
          <a:cs typeface="+mn-cs"/>
        </a:defRPr>
      </a:lvl1pPr>
      <a:lvl2pPr marL="242486" algn="l" defTabSz="242486" rtl="0" eaLnBrk="1" latinLnBrk="0" hangingPunct="1">
        <a:defRPr sz="955" kern="1200">
          <a:solidFill>
            <a:schemeClr val="tx1"/>
          </a:solidFill>
          <a:latin typeface="+mn-lt"/>
          <a:ea typeface="+mn-ea"/>
          <a:cs typeface="+mn-cs"/>
        </a:defRPr>
      </a:lvl2pPr>
      <a:lvl3pPr marL="484972" algn="l" defTabSz="242486" rtl="0" eaLnBrk="1" latinLnBrk="0" hangingPunct="1">
        <a:defRPr sz="955" kern="1200">
          <a:solidFill>
            <a:schemeClr val="tx1"/>
          </a:solidFill>
          <a:latin typeface="+mn-lt"/>
          <a:ea typeface="+mn-ea"/>
          <a:cs typeface="+mn-cs"/>
        </a:defRPr>
      </a:lvl3pPr>
      <a:lvl4pPr marL="727458" algn="l" defTabSz="242486" rtl="0" eaLnBrk="1" latinLnBrk="0" hangingPunct="1">
        <a:defRPr sz="955" kern="1200">
          <a:solidFill>
            <a:schemeClr val="tx1"/>
          </a:solidFill>
          <a:latin typeface="+mn-lt"/>
          <a:ea typeface="+mn-ea"/>
          <a:cs typeface="+mn-cs"/>
        </a:defRPr>
      </a:lvl4pPr>
      <a:lvl5pPr marL="969944" algn="l" defTabSz="242486" rtl="0" eaLnBrk="1" latinLnBrk="0" hangingPunct="1">
        <a:defRPr sz="955" kern="1200">
          <a:solidFill>
            <a:schemeClr val="tx1"/>
          </a:solidFill>
          <a:latin typeface="+mn-lt"/>
          <a:ea typeface="+mn-ea"/>
          <a:cs typeface="+mn-cs"/>
        </a:defRPr>
      </a:lvl5pPr>
      <a:lvl6pPr marL="1212430" algn="l" defTabSz="242486" rtl="0" eaLnBrk="1" latinLnBrk="0" hangingPunct="1">
        <a:defRPr sz="955" kern="1200">
          <a:solidFill>
            <a:schemeClr val="tx1"/>
          </a:solidFill>
          <a:latin typeface="+mn-lt"/>
          <a:ea typeface="+mn-ea"/>
          <a:cs typeface="+mn-cs"/>
        </a:defRPr>
      </a:lvl6pPr>
      <a:lvl7pPr marL="1454916" algn="l" defTabSz="242486" rtl="0" eaLnBrk="1" latinLnBrk="0" hangingPunct="1">
        <a:defRPr sz="955" kern="1200">
          <a:solidFill>
            <a:schemeClr val="tx1"/>
          </a:solidFill>
          <a:latin typeface="+mn-lt"/>
          <a:ea typeface="+mn-ea"/>
          <a:cs typeface="+mn-cs"/>
        </a:defRPr>
      </a:lvl7pPr>
      <a:lvl8pPr marL="1697402" algn="l" defTabSz="242486" rtl="0" eaLnBrk="1" latinLnBrk="0" hangingPunct="1">
        <a:defRPr sz="955" kern="1200">
          <a:solidFill>
            <a:schemeClr val="tx1"/>
          </a:solidFill>
          <a:latin typeface="+mn-lt"/>
          <a:ea typeface="+mn-ea"/>
          <a:cs typeface="+mn-cs"/>
        </a:defRPr>
      </a:lvl8pPr>
      <a:lvl9pPr marL="1939888" algn="l" defTabSz="242486" rtl="0" eaLnBrk="1" latinLnBrk="0" hangingPunct="1">
        <a:defRPr sz="95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jdelijke aanduiding voor afbeelding 14">
            <a:extLst>
              <a:ext uri="{FF2B5EF4-FFF2-40B4-BE49-F238E27FC236}">
                <a16:creationId xmlns:a16="http://schemas.microsoft.com/office/drawing/2014/main" id="{6E6C2112-A522-4F35-8115-FD40045A0065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</p:spTree>
    <p:extLst>
      <p:ext uri="{BB962C8B-B14F-4D97-AF65-F5344CB8AC3E}">
        <p14:creationId xmlns:p14="http://schemas.microsoft.com/office/powerpoint/2010/main" val="2839611106"/>
      </p:ext>
    </p:extLst>
  </p:cSld>
  <p:clrMapOvr>
    <a:masterClrMapping/>
  </p:clrMapOvr>
</p:sld>
</file>

<file path=ppt/theme/theme1.xml><?xml version="1.0" encoding="utf-8"?>
<a:theme xmlns:a="http://schemas.openxmlformats.org/drawingml/2006/main" name="Thema1">
  <a:themeElements>
    <a:clrScheme name="JOGG-standaard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87C9E9"/>
      </a:accent1>
      <a:accent2>
        <a:srgbClr val="B8DB9C"/>
      </a:accent2>
      <a:accent3>
        <a:srgbClr val="E1BB96"/>
      </a:accent3>
      <a:accent4>
        <a:srgbClr val="FFD56C"/>
      </a:accent4>
      <a:accent5>
        <a:srgbClr val="F58349"/>
      </a:accent5>
      <a:accent6>
        <a:srgbClr val="E8564F"/>
      </a:accent6>
      <a:hlink>
        <a:srgbClr val="000000"/>
      </a:hlink>
      <a:folHlink>
        <a:srgbClr val="000000"/>
      </a:folHlink>
    </a:clrScheme>
    <a:fontScheme name="JOGG-standaard">
      <a:majorFont>
        <a:latin typeface="HouschkaAltBold"/>
        <a:ea typeface=""/>
        <a:cs typeface=""/>
      </a:majorFont>
      <a:minorFont>
        <a:latin typeface="HouschkaAltMedium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Thema1" id="{C1F0A4D4-817F-415E-B6CB-2AA94215D3C1}" vid="{E71C93BB-AE36-4B94-8ECD-D405DB14CD9E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1c353c81-8b55-43bd-94c7-97be93bdb9d6"/>
    <JOGG-jaar xmlns="1c353c81-8b55-43bd-94c7-97be93bdb9d6" xsi:nil="true"/>
    <p4a056119ead4f1ea867dc03e58db0de xmlns="1c353c81-8b55-43bd-94c7-97be93bdb9d6">
      <Terms xmlns="http://schemas.microsoft.com/office/infopath/2007/PartnerControls"/>
    </p4a056119ead4f1ea867dc03e58db0de>
    <h4329a109cea4116bcf4577111e7e7db xmlns="1c353c81-8b55-43bd-94c7-97be93bdb9d6">
      <Terms xmlns="http://schemas.microsoft.com/office/infopath/2007/PartnerControls"/>
    </h4329a109cea4116bcf4577111e7e7db>
    <TaxKeywordTaxHTField xmlns="1c353c81-8b55-43bd-94c7-97be93bdb9d6">
      <Terms xmlns="http://schemas.microsoft.com/office/infopath/2007/PartnerControls"/>
    </TaxKeywordTaxHTField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JOGG-document" ma:contentTypeID="0x010100F9D7FD09D8A2054C9AE9369CA385407A005CE81CBA2B6084419DB785BB9F6C6414" ma:contentTypeVersion="28" ma:contentTypeDescription="" ma:contentTypeScope="" ma:versionID="4ecf628ff7705ccf15a3064655f20441">
  <xsd:schema xmlns:xsd="http://www.w3.org/2001/XMLSchema" xmlns:xs="http://www.w3.org/2001/XMLSchema" xmlns:p="http://schemas.microsoft.com/office/2006/metadata/properties" xmlns:ns2="1c353c81-8b55-43bd-94c7-97be93bdb9d6" xmlns:ns3="2e0cbe44-b0d9-4e32-a815-87188a3afbe8" targetNamespace="http://schemas.microsoft.com/office/2006/metadata/properties" ma:root="true" ma:fieldsID="b4a2ff54612d08c3f7422fbb41fc2fee" ns2:_="" ns3:_="">
    <xsd:import namespace="1c353c81-8b55-43bd-94c7-97be93bdb9d6"/>
    <xsd:import namespace="2e0cbe44-b0d9-4e32-a815-87188a3afbe8"/>
    <xsd:element name="properties">
      <xsd:complexType>
        <xsd:sequence>
          <xsd:element name="documentManagement">
            <xsd:complexType>
              <xsd:all>
                <xsd:element ref="ns2:JOGG-jaar" minOccurs="0"/>
                <xsd:element ref="ns2:TaxCatchAll" minOccurs="0"/>
                <xsd:element ref="ns2:TaxCatchAllLabel" minOccurs="0"/>
                <xsd:element ref="ns2:p4a056119ead4f1ea867dc03e58db0de" minOccurs="0"/>
                <xsd:element ref="ns2:h4329a109cea4116bcf4577111e7e7db" minOccurs="0"/>
                <xsd:element ref="ns2:TaxKeywordTaxHTField" minOccurs="0"/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c353c81-8b55-43bd-94c7-97be93bdb9d6" elementFormDefault="qualified">
    <xsd:import namespace="http://schemas.microsoft.com/office/2006/documentManagement/types"/>
    <xsd:import namespace="http://schemas.microsoft.com/office/infopath/2007/PartnerControls"/>
    <xsd:element name="JOGG-jaar" ma:index="5" nillable="true" ma:displayName="JOGG-jaar" ma:format="Dropdown" ma:internalName="JOGG_x002d_jaar">
      <xsd:simpleType>
        <xsd:restriction base="dms:Choice">
          <xsd:enumeration value="2010"/>
          <xsd:enumeration value="2011"/>
          <xsd:enumeration value="2012"/>
          <xsd:enumeration value="2013"/>
          <xsd:enumeration value="2014"/>
          <xsd:enumeration value="2015"/>
          <xsd:enumeration value="2016"/>
          <xsd:enumeration value="2017"/>
          <xsd:enumeration value="2018"/>
          <xsd:enumeration value="2019"/>
          <xsd:enumeration value="2020"/>
          <xsd:enumeration value="2021"/>
          <xsd:enumeration value="2022"/>
          <xsd:enumeration value="2023"/>
          <xsd:enumeration value="2024"/>
          <xsd:enumeration value="2025"/>
        </xsd:restriction>
      </xsd:simpleType>
    </xsd:element>
    <xsd:element name="TaxCatchAll" ma:index="7" nillable="true" ma:displayName="Taxonomy Catch All Column" ma:description="" ma:hidden="true" ma:list="{1b7c5680-7d6c-46f2-9cbe-ba21f2e45e17}" ma:internalName="TaxCatchAll" ma:showField="CatchAllData" ma:web="1c353c81-8b55-43bd-94c7-97be93bdb9d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8" nillable="true" ma:displayName="Taxonomy Catch All Column1" ma:description="" ma:hidden="true" ma:list="{1b7c5680-7d6c-46f2-9cbe-ba21f2e45e17}" ma:internalName="TaxCatchAllLabel" ma:readOnly="true" ma:showField="CatchAllDataLabel" ma:web="1c353c81-8b55-43bd-94c7-97be93bdb9d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p4a056119ead4f1ea867dc03e58db0de" ma:index="9" nillable="true" ma:taxonomy="true" ma:internalName="p4a056119ead4f1ea867dc03e58db0de" ma:taxonomyFieldName="JOGG_x002d_programma" ma:displayName="JOGG-programma" ma:readOnly="false" ma:default="" ma:fieldId="{94a05611-9ead-4f1e-a867-dc03e58db0de}" ma:sspId="d5e7bb2a-567a-4127-a16e-7d25c9651b0e" ma:termSetId="ed1c9c33-860d-49c2-85e3-22154253f51f" ma:anchorId="00000000-0000-0000-0000-000000000000" ma:open="true" ma:isKeyword="false">
      <xsd:complexType>
        <xsd:sequence>
          <xsd:element ref="pc:Terms" minOccurs="0" maxOccurs="1"/>
        </xsd:sequence>
      </xsd:complexType>
    </xsd:element>
    <xsd:element name="h4329a109cea4116bcf4577111e7e7db" ma:index="13" nillable="true" ma:taxonomy="true" ma:internalName="h4329a109cea4116bcf4577111e7e7db" ma:taxonomyFieldName="JOGG_x002d_kenmerk" ma:displayName="JOGG-aanpak" ma:readOnly="false" ma:default="" ma:fieldId="{14329a10-9cea-4116-bcf4-577111e7e7db}" ma:sspId="d5e7bb2a-567a-4127-a16e-7d25c9651b0e" ma:termSetId="919a7460-8d0d-459a-8fc5-5a901682418b" ma:anchorId="00000000-0000-0000-0000-000000000000" ma:open="true" ma:isKeyword="false">
      <xsd:complexType>
        <xsd:sequence>
          <xsd:element ref="pc:Terms" minOccurs="0" maxOccurs="1"/>
        </xsd:sequence>
      </xsd:complexType>
    </xsd:element>
    <xsd:element name="TaxKeywordTaxHTField" ma:index="15" nillable="true" ma:taxonomy="true" ma:internalName="TaxKeywordTaxHTField" ma:taxonomyFieldName="TaxKeyword" ma:displayName="JOGG-label" ma:fieldId="{23f27201-bee3-471e-b2e7-b64fd8b7ca38}" ma:taxonomyMulti="true" ma:sspId="d5e7bb2a-567a-4127-a16e-7d25c9651b0e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SharedWithUsers" ma:index="17" nillable="true" ma:displayName="Gedeeld met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Gedeeld met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e0cbe44-b0d9-4e32-a815-87188a3afbe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9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20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21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22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2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2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26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0" ma:displayName="Inhoudstype"/>
        <xsd:element ref="dc:title" minOccurs="0" maxOccurs="1" ma:index="1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3F05A17-B646-4ACE-ACF5-2057E5087233}">
  <ds:schemaRefs>
    <ds:schemaRef ds:uri="http://purl.org/dc/terms/"/>
    <ds:schemaRef ds:uri="http://schemas.openxmlformats.org/package/2006/metadata/core-properties"/>
    <ds:schemaRef ds:uri="http://purl.org/dc/elements/1.1/"/>
    <ds:schemaRef ds:uri="1c353c81-8b55-43bd-94c7-97be93bdb9d6"/>
    <ds:schemaRef ds:uri="http://schemas.microsoft.com/office/2006/metadata/properties"/>
    <ds:schemaRef ds:uri="http://www.w3.org/XML/1998/namespace"/>
    <ds:schemaRef ds:uri="http://schemas.microsoft.com/office/2006/documentManagement/types"/>
    <ds:schemaRef ds:uri="http://purl.org/dc/dcmitype/"/>
    <ds:schemaRef ds:uri="http://schemas.microsoft.com/office/infopath/2007/PartnerControls"/>
    <ds:schemaRef ds:uri="2e0cbe44-b0d9-4e32-a815-87188a3afbe8"/>
  </ds:schemaRefs>
</ds:datastoreItem>
</file>

<file path=customXml/itemProps2.xml><?xml version="1.0" encoding="utf-8"?>
<ds:datastoreItem xmlns:ds="http://schemas.openxmlformats.org/officeDocument/2006/customXml" ds:itemID="{E71D74CE-EDDB-4205-9AAD-0B669C66DD8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FDDA068-A787-4137-8438-D0D43E77C35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c353c81-8b55-43bd-94c7-97be93bdb9d6"/>
    <ds:schemaRef ds:uri="2e0cbe44-b0d9-4e32-a815-87188a3afbe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Thema1</Template>
  <TotalTime>1712</TotalTime>
  <Words>1</Words>
  <Application>Microsoft Office PowerPoint</Application>
  <PresentationFormat>A4 (210 x 297 mm)</PresentationFormat>
  <Paragraphs>1</Paragraphs>
  <Slides>1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5" baseType="lpstr">
      <vt:lpstr>Arial</vt:lpstr>
      <vt:lpstr>Calibri</vt:lpstr>
      <vt:lpstr>HouschkaAltMedium</vt:lpstr>
      <vt:lpstr>Thema1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Karin Hendrikse</dc:creator>
  <cp:lastModifiedBy>Lennart de Graaf</cp:lastModifiedBy>
  <cp:revision>14</cp:revision>
  <dcterms:created xsi:type="dcterms:W3CDTF">2016-07-27T12:16:36Z</dcterms:created>
  <dcterms:modified xsi:type="dcterms:W3CDTF">2020-06-15T14:35:37Z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0x010100F9D7FD09D8A2054C9AE9369CA385407A005CE81CBA2B6084419DB785BB9F6C6414</vt:lpwstr>
  </property>
  <property fmtid="{D5CDD505-2E9C-101B-9397-08002B2CF9AE}" pid="3" name="TaxKeyword">
    <vt:lpwstr/>
  </property>
  <property fmtid="{D5CDD505-2E9C-101B-9397-08002B2CF9AE}" pid="4" name="JOGG-kenmerk">
    <vt:lpwstr/>
  </property>
  <property fmtid="{D5CDD505-2E9C-101B-9397-08002B2CF9AE}" pid="5" name="JOGG-programma">
    <vt:lpwstr/>
  </property>
</Properties>
</file>